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6881813" cy="92964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Gotham HTF" charset="0"/>
      <p:regular r:id="rId8"/>
      <p:bold r:id="rId9"/>
      <p:italic r:id="rId10"/>
      <p:boldItalic r:id="rId11"/>
    </p:embeddedFont>
    <p:embeddedFont>
      <p:font typeface="Gotham HTF Book Condensed" charset="0"/>
      <p:regular r:id="rId12"/>
    </p:embeddedFont>
    <p:embeddedFont>
      <p:font typeface="Gotham HTF Condensed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D22"/>
    <a:srgbClr val="F7941D"/>
    <a:srgbClr val="F2F2F1"/>
    <a:srgbClr val="7F266C"/>
    <a:srgbClr val="4E1A4A"/>
    <a:srgbClr val="E2A125"/>
    <a:srgbClr val="E8D23D"/>
    <a:srgbClr val="F9F9F9"/>
    <a:srgbClr val="572216"/>
    <a:srgbClr val="3A2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D0EA5-9B82-46EC-BBB6-686AFE8B1B1C}" v="9" dt="2024-10-21T17:56:19.5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5331" autoAdjust="0"/>
    <p:restoredTop sz="94660"/>
  </p:normalViewPr>
  <p:slideViewPr>
    <p:cSldViewPr>
      <p:cViewPr>
        <p:scale>
          <a:sx n="85" d="100"/>
          <a:sy n="85" d="100"/>
        </p:scale>
        <p:origin x="704" y="-23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key, Tracy" userId="e5bf0c5e-5185-4f7b-87e9-38c07da12dc2" providerId="ADAL" clId="{E9BD0EA5-9B82-46EC-BBB6-686AFE8B1B1C}"/>
    <pc:docChg chg="undo custSel modMainMaster">
      <pc:chgData name="Conkey, Tracy" userId="e5bf0c5e-5185-4f7b-87e9-38c07da12dc2" providerId="ADAL" clId="{E9BD0EA5-9B82-46EC-BBB6-686AFE8B1B1C}" dt="2024-10-21T17:56:19.594" v="16"/>
      <pc:docMkLst>
        <pc:docMk/>
      </pc:docMkLst>
      <pc:sldMasterChg chg="modSldLayout">
        <pc:chgData name="Conkey, Tracy" userId="e5bf0c5e-5185-4f7b-87e9-38c07da12dc2" providerId="ADAL" clId="{E9BD0EA5-9B82-46EC-BBB6-686AFE8B1B1C}" dt="2024-10-21T17:56:19.594" v="16"/>
        <pc:sldMasterMkLst>
          <pc:docMk/>
          <pc:sldMasterMk cId="0" sldId="2147483648"/>
        </pc:sldMasterMkLst>
        <pc:sldLayoutChg chg="addSp delSp modSp mod">
          <pc:chgData name="Conkey, Tracy" userId="e5bf0c5e-5185-4f7b-87e9-38c07da12dc2" providerId="ADAL" clId="{E9BD0EA5-9B82-46EC-BBB6-686AFE8B1B1C}" dt="2024-10-21T17:56:19.594" v="16"/>
          <pc:sldLayoutMkLst>
            <pc:docMk/>
            <pc:sldMasterMk cId="0" sldId="2147483648"/>
            <pc:sldLayoutMk cId="0" sldId="2147483662"/>
          </pc:sldLayoutMkLst>
          <pc:spChg chg="add mod">
            <ac:chgData name="Conkey, Tracy" userId="e5bf0c5e-5185-4f7b-87e9-38c07da12dc2" providerId="ADAL" clId="{E9BD0EA5-9B82-46EC-BBB6-686AFE8B1B1C}" dt="2024-10-21T17:54:50.402" v="9"/>
            <ac:spMkLst>
              <pc:docMk/>
              <pc:sldMasterMk cId="0" sldId="2147483648"/>
              <pc:sldLayoutMk cId="0" sldId="2147483662"/>
              <ac:spMk id="3" creationId="{49235FC8-FB55-135E-6097-65F0AA4B062B}"/>
            </ac:spMkLst>
          </pc:spChg>
          <pc:spChg chg="add mod">
            <ac:chgData name="Conkey, Tracy" userId="e5bf0c5e-5185-4f7b-87e9-38c07da12dc2" providerId="ADAL" clId="{E9BD0EA5-9B82-46EC-BBB6-686AFE8B1B1C}" dt="2024-10-21T17:55:04.923" v="11"/>
            <ac:spMkLst>
              <pc:docMk/>
              <pc:sldMasterMk cId="0" sldId="2147483648"/>
              <pc:sldLayoutMk cId="0" sldId="2147483662"/>
              <ac:spMk id="5" creationId="{E864736A-4C1E-81A4-CD22-FC40E033D6C0}"/>
            </ac:spMkLst>
          </pc:spChg>
          <pc:spChg chg="add mod">
            <ac:chgData name="Conkey, Tracy" userId="e5bf0c5e-5185-4f7b-87e9-38c07da12dc2" providerId="ADAL" clId="{E9BD0EA5-9B82-46EC-BBB6-686AFE8B1B1C}" dt="2024-10-21T17:55:14.252" v="12"/>
            <ac:spMkLst>
              <pc:docMk/>
              <pc:sldMasterMk cId="0" sldId="2147483648"/>
              <pc:sldLayoutMk cId="0" sldId="2147483662"/>
              <ac:spMk id="6" creationId="{32BF52F9-E6E5-D3E7-FE3E-DD47FA83E035}"/>
            </ac:spMkLst>
          </pc:spChg>
          <pc:spChg chg="add mod">
            <ac:chgData name="Conkey, Tracy" userId="e5bf0c5e-5185-4f7b-87e9-38c07da12dc2" providerId="ADAL" clId="{E9BD0EA5-9B82-46EC-BBB6-686AFE8B1B1C}" dt="2024-10-21T17:56:02.789" v="14"/>
            <ac:spMkLst>
              <pc:docMk/>
              <pc:sldMasterMk cId="0" sldId="2147483648"/>
              <pc:sldLayoutMk cId="0" sldId="2147483662"/>
              <ac:spMk id="9" creationId="{D5137CA9-927F-28E7-2013-C6725C48096A}"/>
            </ac:spMkLst>
          </pc:spChg>
          <pc:spChg chg="add mod">
            <ac:chgData name="Conkey, Tracy" userId="e5bf0c5e-5185-4f7b-87e9-38c07da12dc2" providerId="ADAL" clId="{E9BD0EA5-9B82-46EC-BBB6-686AFE8B1B1C}" dt="2024-10-21T17:56:10.310" v="15"/>
            <ac:spMkLst>
              <pc:docMk/>
              <pc:sldMasterMk cId="0" sldId="2147483648"/>
              <pc:sldLayoutMk cId="0" sldId="2147483662"/>
              <ac:spMk id="10" creationId="{F63160A9-51A6-2CE3-286C-84496D01B552}"/>
            </ac:spMkLst>
          </pc:spChg>
          <pc:spChg chg="add mod">
            <ac:chgData name="Conkey, Tracy" userId="e5bf0c5e-5185-4f7b-87e9-38c07da12dc2" providerId="ADAL" clId="{E9BD0EA5-9B82-46EC-BBB6-686AFE8B1B1C}" dt="2024-10-21T17:56:19.594" v="16"/>
            <ac:spMkLst>
              <pc:docMk/>
              <pc:sldMasterMk cId="0" sldId="2147483648"/>
              <pc:sldLayoutMk cId="0" sldId="2147483662"/>
              <ac:spMk id="11" creationId="{C1A28C92-4F2A-E871-BD54-14A3E5E62A60}"/>
            </ac:spMkLst>
          </pc:spChg>
          <pc:picChg chg="add mod">
            <ac:chgData name="Conkey, Tracy" userId="e5bf0c5e-5185-4f7b-87e9-38c07da12dc2" providerId="ADAL" clId="{E9BD0EA5-9B82-46EC-BBB6-686AFE8B1B1C}" dt="2024-10-21T17:54:42.364" v="8"/>
            <ac:picMkLst>
              <pc:docMk/>
              <pc:sldMasterMk cId="0" sldId="2147483648"/>
              <pc:sldLayoutMk cId="0" sldId="2147483662"/>
              <ac:picMk id="2" creationId="{E02CC65E-6928-F520-462D-7A835D95DC1C}"/>
            </ac:picMkLst>
          </pc:picChg>
          <pc:picChg chg="add mod">
            <ac:chgData name="Conkey, Tracy" userId="e5bf0c5e-5185-4f7b-87e9-38c07da12dc2" providerId="ADAL" clId="{E9BD0EA5-9B82-46EC-BBB6-686AFE8B1B1C}" dt="2024-10-21T17:54:56.953" v="10"/>
            <ac:picMkLst>
              <pc:docMk/>
              <pc:sldMasterMk cId="0" sldId="2147483648"/>
              <pc:sldLayoutMk cId="0" sldId="2147483662"/>
              <ac:picMk id="4" creationId="{161A5211-CF57-C08F-4F36-D5AA3FCC6C44}"/>
            </ac:picMkLst>
          </pc:picChg>
          <pc:picChg chg="add mod">
            <ac:chgData name="Conkey, Tracy" userId="e5bf0c5e-5185-4f7b-87e9-38c07da12dc2" providerId="ADAL" clId="{E9BD0EA5-9B82-46EC-BBB6-686AFE8B1B1C}" dt="2024-10-21T17:55:44.459" v="13"/>
            <ac:picMkLst>
              <pc:docMk/>
              <pc:sldMasterMk cId="0" sldId="2147483648"/>
              <pc:sldLayoutMk cId="0" sldId="2147483662"/>
              <ac:picMk id="8" creationId="{104432EA-4C98-95CF-F1E9-51111BF9932F}"/>
            </ac:picMkLst>
          </pc:picChg>
          <pc:picChg chg="del">
            <ac:chgData name="Conkey, Tracy" userId="e5bf0c5e-5185-4f7b-87e9-38c07da12dc2" providerId="ADAL" clId="{E9BD0EA5-9B82-46EC-BBB6-686AFE8B1B1C}" dt="2024-10-21T17:53:44.198" v="0" actId="478"/>
            <ac:picMkLst>
              <pc:docMk/>
              <pc:sldMasterMk cId="0" sldId="2147483648"/>
              <pc:sldLayoutMk cId="0" sldId="2147483662"/>
              <ac:picMk id="60" creationId="{22A25182-350E-7B39-9D18-2F576B952222}"/>
            </ac:picMkLst>
          </pc:picChg>
          <pc:picChg chg="mod">
            <ac:chgData name="Conkey, Tracy" userId="e5bf0c5e-5185-4f7b-87e9-38c07da12dc2" providerId="ADAL" clId="{E9BD0EA5-9B82-46EC-BBB6-686AFE8B1B1C}" dt="2024-10-21T17:54:10.111" v="7" actId="14100"/>
            <ac:picMkLst>
              <pc:docMk/>
              <pc:sldMasterMk cId="0" sldId="2147483648"/>
              <pc:sldLayoutMk cId="0" sldId="2147483662"/>
              <ac:picMk id="63" creationId="{39C515D7-154C-A7BD-2FB0-12E17B11A20E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eldondumont255.wikidot.com/blog:2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hyperlink" Target="https://pixabay.com/en/autumn-leaves-colorful-fall-foliage-1649362/" TargetMode="External"/><Relationship Id="rId4" Type="http://schemas.openxmlformats.org/officeDocument/2006/relationships/hyperlink" Target="https://foto.wuestenigel.com/american-flag-with-2020-election-text/" TargetMode="External"/><Relationship Id="rId9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15345543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bg1"/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dirty="0">
                          <a:latin typeface="Gotham HTF"/>
                          <a:cs typeface="Gotham HTF"/>
                        </a:rPr>
                        <a:t>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E6A0BFB-7CA8-2B54-EE37-D4D9DD5D726D}"/>
              </a:ext>
            </a:extLst>
          </p:cNvPr>
          <p:cNvSpPr txBox="1"/>
          <p:nvPr userDrawn="1"/>
        </p:nvSpPr>
        <p:spPr>
          <a:xfrm>
            <a:off x="202355" y="8807826"/>
            <a:ext cx="1423377" cy="73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Trix</a:t>
            </a: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Cereal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Macaroni &amp; Cheese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Pizza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56E09-69BD-A069-A6F5-1ED374305199}"/>
              </a:ext>
            </a:extLst>
          </p:cNvPr>
          <p:cNvSpPr txBox="1"/>
          <p:nvPr userDrawn="1"/>
        </p:nvSpPr>
        <p:spPr>
          <a:xfrm>
            <a:off x="1633269" y="8833150"/>
            <a:ext cx="1581507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Lemon Bread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Bosco Cheese Sticks w/ Pizza Dunking Sauce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Hot Dog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64B87A-81B0-E65E-2B8C-F6B55AB91E52}"/>
              </a:ext>
            </a:extLst>
          </p:cNvPr>
          <p:cNvSpPr txBox="1"/>
          <p:nvPr userDrawn="1"/>
        </p:nvSpPr>
        <p:spPr>
          <a:xfrm>
            <a:off x="4612427" y="8823989"/>
            <a:ext cx="1492107" cy="214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00F2C2-8B24-6D6F-BD52-F6EF69F8295D}"/>
              </a:ext>
            </a:extLst>
          </p:cNvPr>
          <p:cNvSpPr txBox="1"/>
          <p:nvPr userDrawn="1"/>
        </p:nvSpPr>
        <p:spPr>
          <a:xfrm>
            <a:off x="6083009" y="8858673"/>
            <a:ext cx="1469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2B2264-F4EF-17FF-37D5-CC75A062B46F}"/>
              </a:ext>
            </a:extLst>
          </p:cNvPr>
          <p:cNvSpPr txBox="1"/>
          <p:nvPr userDrawn="1"/>
        </p:nvSpPr>
        <p:spPr>
          <a:xfrm>
            <a:off x="6076950" y="4095750"/>
            <a:ext cx="1490636" cy="85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Oatmeal Apple Cinnamon Breakfast Round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CAAC73-6F36-F1AB-C32B-331CE3B215D0}"/>
              </a:ext>
            </a:extLst>
          </p:cNvPr>
          <p:cNvSpPr txBox="1"/>
          <p:nvPr userDrawn="1"/>
        </p:nvSpPr>
        <p:spPr>
          <a:xfrm>
            <a:off x="183661" y="5162012"/>
            <a:ext cx="142337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Pop-Tart w/ Animal Crackers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800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Italian Mozzarella Cheese Dunkers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C66221-97F1-36EA-663B-76A301910931}"/>
              </a:ext>
            </a:extLst>
          </p:cNvPr>
          <p:cNvSpPr txBox="1"/>
          <p:nvPr userDrawn="1"/>
        </p:nvSpPr>
        <p:spPr>
          <a:xfrm>
            <a:off x="3194193" y="5265607"/>
            <a:ext cx="139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Cocoa Puff Cereal Bar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401C7-27F7-D6EC-80E1-5D6B808053A0}"/>
              </a:ext>
            </a:extLst>
          </p:cNvPr>
          <p:cNvSpPr txBox="1"/>
          <p:nvPr userDrawn="1"/>
        </p:nvSpPr>
        <p:spPr>
          <a:xfrm>
            <a:off x="4669983" y="5204052"/>
            <a:ext cx="1423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</a:t>
            </a:r>
            <a:r>
              <a:rPr kumimoji="0" lang="en-US" sz="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Frudel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French Toast Sticks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Hot Ham &amp; Cheese SDW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442F1B-9DD0-EE98-C310-C45E78A8ECC5}"/>
              </a:ext>
            </a:extLst>
          </p:cNvPr>
          <p:cNvSpPr txBox="1"/>
          <p:nvPr userDrawn="1"/>
        </p:nvSpPr>
        <p:spPr>
          <a:xfrm>
            <a:off x="6144208" y="5176721"/>
            <a:ext cx="1423378" cy="85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Wild Blueberry </a:t>
            </a:r>
            <a:r>
              <a:rPr kumimoji="0" lang="en-US" sz="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Snack’N</a:t>
            </a: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Waffles w/ String Cheese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Taco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E5E39D-E36C-ED0D-AC89-85ACE717DBDF}"/>
              </a:ext>
            </a:extLst>
          </p:cNvPr>
          <p:cNvSpPr txBox="1"/>
          <p:nvPr userDrawn="1"/>
        </p:nvSpPr>
        <p:spPr>
          <a:xfrm>
            <a:off x="259927" y="6432603"/>
            <a:ext cx="1423378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Cinnamon Scone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Mini Corn Dogs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Breaded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A8F6A3-3800-742D-3734-4C1B4D7F19C3}"/>
              </a:ext>
            </a:extLst>
          </p:cNvPr>
          <p:cNvSpPr txBox="1"/>
          <p:nvPr userDrawn="1"/>
        </p:nvSpPr>
        <p:spPr>
          <a:xfrm>
            <a:off x="1720908" y="6428629"/>
            <a:ext cx="1396021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Maple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6BD5F6-BDF1-D2F2-5EBD-40EAFDD2638C}"/>
              </a:ext>
            </a:extLst>
          </p:cNvPr>
          <p:cNvSpPr txBox="1"/>
          <p:nvPr userDrawn="1"/>
        </p:nvSpPr>
        <p:spPr>
          <a:xfrm>
            <a:off x="3205771" y="6305550"/>
            <a:ext cx="1423378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Cinnamon Toast Crunch Cereal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Tenders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97C4EF-7975-9532-D373-3177D91A967D}"/>
              </a:ext>
            </a:extLst>
          </p:cNvPr>
          <p:cNvSpPr txBox="1"/>
          <p:nvPr userDrawn="1"/>
        </p:nvSpPr>
        <p:spPr>
          <a:xfrm>
            <a:off x="4696550" y="6407025"/>
            <a:ext cx="1427078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Cheese Omelet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Bean &amp; Cheese Burrito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4D8C27-1EF5-D15C-85DC-7FC3B5B9326D}"/>
              </a:ext>
            </a:extLst>
          </p:cNvPr>
          <p:cNvSpPr txBox="1"/>
          <p:nvPr userDrawn="1"/>
        </p:nvSpPr>
        <p:spPr>
          <a:xfrm>
            <a:off x="6173939" y="6474993"/>
            <a:ext cx="1397423" cy="74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Toast Benefit Bar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8184E2-73A1-5708-07F0-2D17162F8DD9}"/>
              </a:ext>
            </a:extLst>
          </p:cNvPr>
          <p:cNvSpPr txBox="1"/>
          <p:nvPr userDrawn="1"/>
        </p:nvSpPr>
        <p:spPr>
          <a:xfrm>
            <a:off x="205831" y="7592918"/>
            <a:ext cx="1525399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Blueberry Bread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Meatball Sub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Pretzel, Yogurt &amp; Cheese Pack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851B0B-08A3-62ED-03B3-5C72BD872D25}"/>
              </a:ext>
            </a:extLst>
          </p:cNvPr>
          <p:cNvSpPr txBox="1"/>
          <p:nvPr userDrawn="1"/>
        </p:nvSpPr>
        <p:spPr>
          <a:xfrm>
            <a:off x="1731230" y="7589135"/>
            <a:ext cx="1396020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Biscuit &amp; Sausage Gravy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Tacos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Breaded Chicken Patty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84669-67A8-BE9A-9EDF-0CC04A0C1CDD}"/>
              </a:ext>
            </a:extLst>
          </p:cNvPr>
          <p:cNvSpPr txBox="1"/>
          <p:nvPr userDrawn="1"/>
        </p:nvSpPr>
        <p:spPr>
          <a:xfrm>
            <a:off x="3201130" y="7545007"/>
            <a:ext cx="1423378" cy="1013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Confetti Pancakes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Orange Glazed Popcorn Chicken w/ Fried Rice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 Chef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B849AE-3106-9A40-A81B-86B70E62378D}"/>
              </a:ext>
            </a:extLst>
          </p:cNvPr>
          <p:cNvSpPr txBox="1"/>
          <p:nvPr userDrawn="1"/>
        </p:nvSpPr>
        <p:spPr>
          <a:xfrm>
            <a:off x="4633124" y="7613701"/>
            <a:ext cx="1439790" cy="9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Chocolate Crescent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Fresh Apple, Yogurt &amp; Cheese Plate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F14DDA-5898-1878-6A1F-FC482BE6F120}"/>
              </a:ext>
            </a:extLst>
          </p:cNvPr>
          <p:cNvSpPr txBox="1"/>
          <p:nvPr userDrawn="1"/>
        </p:nvSpPr>
        <p:spPr>
          <a:xfrm>
            <a:off x="6082109" y="7592760"/>
            <a:ext cx="1464682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Cinnamon Crunch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Cheese Pizza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Taco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pic>
        <p:nvPicPr>
          <p:cNvPr id="42" name="Picture 41" descr="A flag and check mark on a black board&#10;&#10;Description automatically generated">
            <a:extLst>
              <a:ext uri="{FF2B5EF4-FFF2-40B4-BE49-F238E27FC236}">
                <a16:creationId xmlns:a16="http://schemas.microsoft.com/office/drawing/2014/main" id="{8413BB20-CE29-75F5-A353-DCDB51AD3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20908" y="5204052"/>
            <a:ext cx="1464478" cy="10046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BD83CD2-BE21-0FE4-89C2-756F32DF7912}"/>
              </a:ext>
            </a:extLst>
          </p:cNvPr>
          <p:cNvSpPr txBox="1"/>
          <p:nvPr userDrawn="1"/>
        </p:nvSpPr>
        <p:spPr>
          <a:xfrm>
            <a:off x="2015278" y="590097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 School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4560C7-7600-5DFA-BFA3-5717651D1EFC}"/>
              </a:ext>
            </a:extLst>
          </p:cNvPr>
          <p:cNvSpPr txBox="1"/>
          <p:nvPr userDrawn="1"/>
        </p:nvSpPr>
        <p:spPr>
          <a:xfrm>
            <a:off x="3257550" y="8743950"/>
            <a:ext cx="1323008" cy="97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BC8392-FF3D-433B-082D-7EEF0709571E}"/>
              </a:ext>
            </a:extLst>
          </p:cNvPr>
          <p:cNvSpPr txBox="1"/>
          <p:nvPr userDrawn="1"/>
        </p:nvSpPr>
        <p:spPr>
          <a:xfrm>
            <a:off x="4696550" y="8743950"/>
            <a:ext cx="1354590" cy="97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" name="Picture 50" descr="A pumpkin and wheat with leaves&#10;&#10;Description automatically generated">
            <a:extLst>
              <a:ext uri="{FF2B5EF4-FFF2-40B4-BE49-F238E27FC236}">
                <a16:creationId xmlns:a16="http://schemas.microsoft.com/office/drawing/2014/main" id="{3151791A-F82E-02CD-3348-5231E2C85D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69983" y="8858673"/>
            <a:ext cx="1402931" cy="922624"/>
          </a:xfrm>
          <a:prstGeom prst="rect">
            <a:avLst/>
          </a:prstGeom>
        </p:spPr>
      </p:pic>
      <p:pic>
        <p:nvPicPr>
          <p:cNvPr id="54" name="Picture 53" descr="Pumpkins in a basket">
            <a:extLst>
              <a:ext uri="{FF2B5EF4-FFF2-40B4-BE49-F238E27FC236}">
                <a16:creationId xmlns:a16="http://schemas.microsoft.com/office/drawing/2014/main" id="{DA1F94D3-820F-5D51-E379-02312B1478A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8807826"/>
            <a:ext cx="1263946" cy="1048592"/>
          </a:xfrm>
          <a:prstGeom prst="rect">
            <a:avLst/>
          </a:prstGeom>
        </p:spPr>
      </p:pic>
      <p:pic>
        <p:nvPicPr>
          <p:cNvPr id="57" name="Picture 56" descr="A green chalkboard with white text&#10;&#10;Description automatically generated">
            <a:extLst>
              <a:ext uri="{FF2B5EF4-FFF2-40B4-BE49-F238E27FC236}">
                <a16:creationId xmlns:a16="http://schemas.microsoft.com/office/drawing/2014/main" id="{0A1204AB-2BFA-A0B6-B005-74F73EC473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05" y="8743948"/>
            <a:ext cx="1263946" cy="1112469"/>
          </a:xfrm>
          <a:prstGeom prst="rect">
            <a:avLst/>
          </a:prstGeom>
        </p:spPr>
      </p:pic>
      <p:pic>
        <p:nvPicPr>
          <p:cNvPr id="63" name="Picture 62" descr="A group of leaves on a branch&#10;&#10;Description automatically generated">
            <a:extLst>
              <a:ext uri="{FF2B5EF4-FFF2-40B4-BE49-F238E27FC236}">
                <a16:creationId xmlns:a16="http://schemas.microsoft.com/office/drawing/2014/main" id="{39C515D7-154C-A7BD-2FB0-12E17B11A20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72593" y="3839093"/>
            <a:ext cx="1486539" cy="1174744"/>
          </a:xfrm>
          <a:prstGeom prst="rect">
            <a:avLst/>
          </a:prstGeom>
        </p:spPr>
      </p:pic>
      <p:pic>
        <p:nvPicPr>
          <p:cNvPr id="2" name="Picture 1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E02CC65E-6928-F520-462D-7A835D95DC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34" y="3789013"/>
            <a:ext cx="1147681" cy="1460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235FC8-FB55-135E-6097-65F0AA4B062B}"/>
              </a:ext>
            </a:extLst>
          </p:cNvPr>
          <p:cNvSpPr txBox="1"/>
          <p:nvPr userDrawn="1"/>
        </p:nvSpPr>
        <p:spPr>
          <a:xfrm>
            <a:off x="724391" y="3936352"/>
            <a:ext cx="106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 for this month’s celebrations…</a:t>
            </a:r>
          </a:p>
        </p:txBody>
      </p:sp>
      <p:pic>
        <p:nvPicPr>
          <p:cNvPr id="4" name="Picture 3" descr="A yellow poster with text&#10;&#10;Description automatically generated with medium confidence">
            <a:extLst>
              <a:ext uri="{FF2B5EF4-FFF2-40B4-BE49-F238E27FC236}">
                <a16:creationId xmlns:a16="http://schemas.microsoft.com/office/drawing/2014/main" id="{161A5211-CF57-C08F-4F36-D5AA3FCC6C4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2" y="4171950"/>
            <a:ext cx="582395" cy="763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4736A-4C1E-81A4-CD22-FC40E033D6C0}"/>
              </a:ext>
            </a:extLst>
          </p:cNvPr>
          <p:cNvSpPr txBox="1"/>
          <p:nvPr userDrawn="1"/>
        </p:nvSpPr>
        <p:spPr>
          <a:xfrm>
            <a:off x="1911199" y="3828630"/>
            <a:ext cx="106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21</a:t>
            </a:r>
            <a:r>
              <a:rPr lang="en-US" sz="800" b="1" baseline="300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800" b="1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Friendsgiving Meal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52F9-E6E5-D3E7-FE3E-DD47FA83E035}"/>
              </a:ext>
            </a:extLst>
          </p:cNvPr>
          <p:cNvSpPr txBox="1"/>
          <p:nvPr userDrawn="1"/>
        </p:nvSpPr>
        <p:spPr>
          <a:xfrm>
            <a:off x="3251073" y="3794485"/>
            <a:ext cx="14092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25</a:t>
            </a:r>
            <a:r>
              <a:rPr lang="en-US" sz="800" b="1" baseline="300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" b="1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8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 &amp; Cheese Day</a:t>
            </a:r>
          </a:p>
          <a:p>
            <a:pPr algn="ctr"/>
            <a:endParaRPr lang="en-US" sz="800" dirty="0">
              <a:solidFill>
                <a:srgbClr val="EF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rgbClr val="EF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rgbClr val="EF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dirty="0">
              <a:solidFill>
                <a:srgbClr val="EF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dirty="0">
              <a:solidFill>
                <a:srgbClr val="EF6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 school lunch on November 25</a:t>
            </a:r>
            <a:r>
              <a:rPr lang="en-US" sz="800" baseline="300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receive an Ace giveaway.</a:t>
            </a:r>
          </a:p>
        </p:txBody>
      </p:sp>
      <p:pic>
        <p:nvPicPr>
          <p:cNvPr id="8" name="Picture 7" descr="A bowl of noodles on a blue background&#10;&#10;Description automatically generated">
            <a:extLst>
              <a:ext uri="{FF2B5EF4-FFF2-40B4-BE49-F238E27FC236}">
                <a16:creationId xmlns:a16="http://schemas.microsoft.com/office/drawing/2014/main" id="{104432EA-4C98-95CF-F1E9-51111BF9932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10" y="4130556"/>
            <a:ext cx="581997" cy="488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137CA9-927F-28E7-2013-C6725C48096A}"/>
              </a:ext>
            </a:extLst>
          </p:cNvPr>
          <p:cNvSpPr txBox="1"/>
          <p:nvPr userDrawn="1"/>
        </p:nvSpPr>
        <p:spPr>
          <a:xfrm>
            <a:off x="4930760" y="7421449"/>
            <a:ext cx="1057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F6D22"/>
                </a:solidFill>
              </a:rPr>
              <a:t>Friendsgiving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160A9-51A6-2CE3-286C-84496D01B552}"/>
              </a:ext>
            </a:extLst>
          </p:cNvPr>
          <p:cNvSpPr txBox="1"/>
          <p:nvPr userDrawn="1"/>
        </p:nvSpPr>
        <p:spPr>
          <a:xfrm>
            <a:off x="321378" y="8591550"/>
            <a:ext cx="1406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EF6D22"/>
                </a:solidFill>
              </a:rPr>
              <a:t>You Mac Me Smile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A28C92-4F2A-E871-BD54-14A3E5E62A60}"/>
              </a:ext>
            </a:extLst>
          </p:cNvPr>
          <p:cNvSpPr txBox="1"/>
          <p:nvPr userDrawn="1"/>
        </p:nvSpPr>
        <p:spPr>
          <a:xfrm>
            <a:off x="283501" y="9563951"/>
            <a:ext cx="1394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EF6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a school lunch and receive an Ace giveaway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-15240" y="1484090"/>
            <a:ext cx="3509643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A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-19949" y="933450"/>
            <a:ext cx="2134500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EF6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283501" y="931380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NOVEMBER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11564" y="1915168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11" y="1894327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88DD6EAC-FA61-43E5-AF1D-29A3736972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49" y="4325069"/>
            <a:ext cx="1147681" cy="1460463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974D29A2-48AA-88A1-8610-B83EABCC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42" y="1552498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CCF773F-110D-C414-F23D-A7BF01320C34}"/>
              </a:ext>
            </a:extLst>
          </p:cNvPr>
          <p:cNvSpPr txBox="1">
            <a:spLocks/>
          </p:cNvSpPr>
          <p:nvPr/>
        </p:nvSpPr>
        <p:spPr>
          <a:xfrm>
            <a:off x="1070130" y="2065089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884176-3959-0A39-7E83-3308A345B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550" y="8820150"/>
            <a:ext cx="1207189" cy="990600"/>
          </a:xfrm>
          <a:prstGeom prst="rect">
            <a:avLst/>
          </a:prstGeom>
        </p:spPr>
      </p:pic>
      <p:pic>
        <p:nvPicPr>
          <p:cNvPr id="14" name="Picture 13" descr="A logo of a viking holding a sword&#10;&#10;Description automatically generated">
            <a:extLst>
              <a:ext uri="{FF2B5EF4-FFF2-40B4-BE49-F238E27FC236}">
                <a16:creationId xmlns:a16="http://schemas.microsoft.com/office/drawing/2014/main" id="{E89B7A7C-C559-0A83-07F2-6CEC0F7F21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36" y="919053"/>
            <a:ext cx="1341489" cy="8447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C28DAD-837A-3ADB-81A6-61824D408CF9}"/>
              </a:ext>
            </a:extLst>
          </p:cNvPr>
          <p:cNvSpPr txBox="1"/>
          <p:nvPr/>
        </p:nvSpPr>
        <p:spPr>
          <a:xfrm>
            <a:off x="1085817" y="-7004"/>
            <a:ext cx="2438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Gregory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FE5E0-35A7-8DD7-875D-2E75B6BA004B}"/>
              </a:ext>
            </a:extLst>
          </p:cNvPr>
          <p:cNvSpPr txBox="1"/>
          <p:nvPr/>
        </p:nvSpPr>
        <p:spPr>
          <a:xfrm>
            <a:off x="1677964" y="3105150"/>
            <a:ext cx="2722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All menus are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78</Words>
  <Application>Microsoft Office PowerPoint</Application>
  <PresentationFormat>Custom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Gotham HTF Book Condensed</vt:lpstr>
      <vt:lpstr>Arial</vt:lpstr>
      <vt:lpstr>Gotham HTF Condensed</vt:lpstr>
      <vt:lpstr>Arial Narrow</vt:lpstr>
      <vt:lpstr>Calibri</vt:lpstr>
      <vt:lpstr>Gotham HTF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Conkey, Tracy</cp:lastModifiedBy>
  <cp:revision>28</cp:revision>
  <cp:lastPrinted>2024-10-16T14:46:31Z</cp:lastPrinted>
  <dcterms:created xsi:type="dcterms:W3CDTF">2021-05-11T14:22:31Z</dcterms:created>
  <dcterms:modified xsi:type="dcterms:W3CDTF">2024-10-21T17:56:21Z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